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FA077-A57E-68DB-30AE-E5809D64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FB595F-D7DC-899D-716E-4B9618D7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C514-29E6-4798-AC9B-304CED26B7FF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9BAA75-6F04-ED50-829A-363EE0B8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583117-B5AD-9098-7ECB-DA751D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D9DF-BA60-4EFE-9B43-5CE57F89A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02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88D2F2-0F3B-79B1-664F-9C7B7E10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BCCB46-DECE-F503-1F06-1971E46A2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E81BA-40E8-BAB7-F52B-78CB5CCB8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C514-29E6-4798-AC9B-304CED26B7FF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4AB59E-A3F3-F6FA-85BC-6ABA53F9D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1BE92E-D5AE-2C3E-0095-D99E0601F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D9DF-BA60-4EFE-9B43-5CE57F89A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2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75CDAD-F893-F823-F6B6-92C434FB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121E76-C1E0-609C-F051-589DDCA00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337B73-5513-2254-D94B-BEF6FEE3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63F4A2-6276-697E-55D3-64B3FA522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74FC4E-BD62-78E8-29BB-91AC814E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B348AA-BFCC-B8D0-8798-07473E45F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96BF04-252C-12A8-6DC6-F100EA4D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CE9E44-8BD1-C81F-A926-55F48C7A5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88C353-8194-C3AD-C27F-9CAB80DE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EE96D9-CADD-15DF-30C9-29346705C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79B51E-AE54-F5DA-7FA8-760D89C4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CF9B7E-0A8A-27D9-9900-B438B3E54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8E3E252-9689-6E6F-49D0-9783923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56FDBC-AEC4-2264-D1AB-12573FDF6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11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2024-12-17T19:42:55Z</dcterms:created>
  <dcterms:modified xsi:type="dcterms:W3CDTF">2024-12-17T19:42:55Z</dcterms:modified>
</cp:coreProperties>
</file>